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iyhUGmGE5g4iGql78NShDSKxf9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2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8" name="Google Shape;148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49" name="Google Shape;14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07" name="Google Shape;10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3" name="Google Shape;11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14" name="Google Shape;11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0" name="Google Shape;120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21" name="Google Shape;12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7" name="Google Shape;12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28" name="Google Shape;12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4" name="Google Shape;134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35" name="Google Shape;13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42" name="Google Shape;14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05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NCSU Color Palette">
      <a:dk1>
        <a:srgbClr val="000000"/>
      </a:dk1>
      <a:lt1>
        <a:srgbClr val="FFFFFF"/>
      </a:lt1>
      <a:dk2>
        <a:srgbClr val="CC0000"/>
      </a:dk2>
      <a:lt2>
        <a:srgbClr val="FFFFFF"/>
      </a:lt2>
      <a:accent1>
        <a:srgbClr val="990000"/>
      </a:accent1>
      <a:accent2>
        <a:srgbClr val="D14905"/>
      </a:accent2>
      <a:accent3>
        <a:srgbClr val="FAC800"/>
      </a:accent3>
      <a:accent4>
        <a:srgbClr val="6F7D1C"/>
      </a:accent4>
      <a:accent5>
        <a:srgbClr val="008373"/>
      </a:accent5>
      <a:accent6>
        <a:srgbClr val="417E93"/>
      </a:accent6>
      <a:hlink>
        <a:srgbClr val="4156A1"/>
      </a:hlink>
      <a:folHlink>
        <a:srgbClr val="CC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2024-08-20T16:50:48Z</dcterms:created>
  <dc:creator>Lauren Marlier</dc:creator>
</cp:coreProperties>
</file>