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 Condensed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RobotoCondensed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Condense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Condensed-regular.fntdata"/><Relationship Id="rId8" Type="http://schemas.openxmlformats.org/officeDocument/2006/relationships/font" Target="fonts/RobotoCondense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0" y="-4250"/>
            <a:ext cx="9144000" cy="4710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" name="Google Shape;57;p13"/>
          <p:cNvGrpSpPr/>
          <p:nvPr/>
        </p:nvGrpSpPr>
        <p:grpSpPr>
          <a:xfrm>
            <a:off x="0" y="32550"/>
            <a:ext cx="9143850" cy="397400"/>
            <a:chOff x="0" y="32550"/>
            <a:chExt cx="9143850" cy="397400"/>
          </a:xfrm>
        </p:grpSpPr>
        <p:pic>
          <p:nvPicPr>
            <p:cNvPr id="58" name="Google Shape;58;p13" title="ncstate-type-4x1-wht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0" y="32550"/>
              <a:ext cx="2524657" cy="397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" name="Google Shape;59;p13"/>
            <p:cNvSpPr txBox="1"/>
            <p:nvPr/>
          </p:nvSpPr>
          <p:spPr>
            <a:xfrm>
              <a:off x="5127750" y="59500"/>
              <a:ext cx="4016100" cy="34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SzPts val="770"/>
                <a:buNone/>
              </a:pPr>
              <a:r>
                <a:rPr lang="en" sz="1600">
                  <a:solidFill>
                    <a:schemeClr val="lt1"/>
                  </a:solidFill>
                  <a:latin typeface="Roboto Condensed"/>
                  <a:ea typeface="Roboto Condensed"/>
                  <a:cs typeface="Roboto Condensed"/>
                  <a:sym typeface="Roboto Condensed"/>
                </a:rPr>
                <a:t>Chemical and Biomolecular Engineering</a:t>
              </a:r>
              <a:endParaRPr sz="160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