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 Condense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RobotoCondense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Condense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Condensed-regular.fntdata"/><Relationship Id="rId8" Type="http://schemas.openxmlformats.org/officeDocument/2006/relationships/font" Target="fonts/RobotoCondense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0" y="-4250"/>
            <a:ext cx="9144000" cy="4710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0" y="32550"/>
            <a:ext cx="9143850" cy="397400"/>
            <a:chOff x="0" y="32550"/>
            <a:chExt cx="9143850" cy="397400"/>
          </a:xfrm>
        </p:grpSpPr>
        <p:pic>
          <p:nvPicPr>
            <p:cNvPr id="58" name="Google Shape;58;p13" title="ncstate-type-4x1-wht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0" y="32550"/>
              <a:ext cx="2524657" cy="397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Google Shape;59;p13"/>
            <p:cNvSpPr txBox="1"/>
            <p:nvPr/>
          </p:nvSpPr>
          <p:spPr>
            <a:xfrm>
              <a:off x="5127750" y="59500"/>
              <a:ext cx="4016100" cy="34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SzPts val="770"/>
                <a:buNone/>
              </a:pPr>
              <a:r>
                <a:rPr lang="en" sz="1600">
                  <a:solidFill>
                    <a:schemeClr val="lt1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Chemical and Biomolecular Engineering</a:t>
              </a:r>
              <a:endParaRPr sz="16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